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1344" r:id="rId2"/>
    <p:sldId id="1358" r:id="rId3"/>
    <p:sldId id="1360" r:id="rId4"/>
    <p:sldId id="1350" r:id="rId5"/>
    <p:sldId id="1357" r:id="rId6"/>
    <p:sldId id="1366" r:id="rId7"/>
  </p:sldIdLst>
  <p:sldSz cx="9144000" cy="6858000" type="screen4x3"/>
  <p:notesSz cx="9928225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B6F070"/>
    <a:srgbClr val="148C0E"/>
    <a:srgbClr val="70BD13"/>
    <a:srgbClr val="1BBD13"/>
    <a:srgbClr val="FC6896"/>
    <a:srgbClr val="1DA8D3"/>
    <a:srgbClr val="57ABD5"/>
    <a:srgbClr val="A2D4E2"/>
    <a:srgbClr val="F79443"/>
    <a:srgbClr val="F5801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996" autoAdjust="0"/>
    <p:restoredTop sz="96433" autoAdjust="0"/>
  </p:normalViewPr>
  <p:slideViewPr>
    <p:cSldViewPr>
      <p:cViewPr varScale="1">
        <p:scale>
          <a:sx n="116" d="100"/>
          <a:sy n="116" d="100"/>
        </p:scale>
        <p:origin x="-145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9" y="0"/>
            <a:ext cx="4302495" cy="339884"/>
          </a:xfrm>
          <a:prstGeom prst="rect">
            <a:avLst/>
          </a:prstGeom>
        </p:spPr>
        <p:txBody>
          <a:bodyPr vert="horz" lIns="90392" tIns="45196" rIns="90392" bIns="451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4146" y="0"/>
            <a:ext cx="4302494" cy="339884"/>
          </a:xfrm>
          <a:prstGeom prst="rect">
            <a:avLst/>
          </a:prstGeom>
        </p:spPr>
        <p:txBody>
          <a:bodyPr vert="horz" lIns="90392" tIns="45196" rIns="90392" bIns="451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8AE029-F010-47F7-9DC1-E76188C4493E}" type="datetimeFigureOut">
              <a:rPr lang="ru-RU">
                <a:latin typeface="Arial" panose="020B0604020202020204" pitchFamily="34" charset="0"/>
              </a:rPr>
              <a:pPr>
                <a:defRPr/>
              </a:pPr>
              <a:t>04.12.2019</a:t>
            </a:fld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9" y="6456218"/>
            <a:ext cx="4302495" cy="339884"/>
          </a:xfrm>
          <a:prstGeom prst="rect">
            <a:avLst/>
          </a:prstGeom>
        </p:spPr>
        <p:txBody>
          <a:bodyPr vert="horz" lIns="90392" tIns="45196" rIns="90392" bIns="451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4146" y="6456218"/>
            <a:ext cx="4302494" cy="339884"/>
          </a:xfrm>
          <a:prstGeom prst="rect">
            <a:avLst/>
          </a:prstGeom>
        </p:spPr>
        <p:txBody>
          <a:bodyPr vert="horz" lIns="90392" tIns="45196" rIns="90392" bIns="451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9FFB5F-C8A9-4B74-893F-FD3837F1F3F9}" type="slidenum">
              <a:rPr lang="ru-RU">
                <a:latin typeface="Arial" panose="020B0604020202020204" pitchFamily="34" charset="0"/>
              </a:rPr>
              <a:pPr>
                <a:defRPr/>
              </a:pPr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715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4302495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92" tIns="45196" rIns="90392" bIns="4519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146" y="0"/>
            <a:ext cx="4302494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92" tIns="45196" rIns="90392" bIns="4519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97DBF17-2317-4324-A986-363D727113C5}" type="datetimeFigureOut">
              <a:rPr lang="ru-RU" smtClean="0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09588"/>
            <a:ext cx="3397250" cy="254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616" y="3228900"/>
            <a:ext cx="7942580" cy="305895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92" tIns="45196" rIns="90392" bIns="451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err="1" smtClean="0"/>
              <a:t>Четвертый</a:t>
            </a:r>
            <a:r>
              <a:rPr lang="ru-RU" noProof="0" dirty="0" smtClean="0"/>
              <a:t>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" y="6456218"/>
            <a:ext cx="4302495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92" tIns="45196" rIns="90392" bIns="4519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146" y="6456218"/>
            <a:ext cx="4302494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392" tIns="45196" rIns="90392" bIns="4519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0EA824A-ECAA-4660-A371-1DD77E95C13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8593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9FE40-05AD-4E56-8AC6-79D15872067E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18DC8-D69B-4DD4-B705-BAB4D55822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204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105FB-8F6F-4AB0-98BB-C8F385EFA86C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C4B0C-5B1C-4D2D-BC6C-401DA1BA2B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6090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5226D-37F7-4585-B0E5-998238FB0C0D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A8B8-A5A1-467E-AAA9-A273952E32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7660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C464E-0AD6-4415-BA10-97E2DFF1647E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203EE-5A49-4316-A1E6-2B88028E4D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6787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08A7-6D8D-4636-B845-1D0DFA53E4D2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8155-2C58-4376-9E9F-B37F8CBA56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370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AC78-499E-4754-9BE2-C1A52414E014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A2EFB-B466-4B93-8DD8-6B8D17B45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5230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4C26A-1E1C-41A3-A314-EDA5E0868D12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2DFC3-A927-4FD5-998D-5FEF529FDC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7481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B0D98-2D5B-4524-9224-D9A7BCD26BEC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E66FA-4276-447F-A3C7-9121683CB1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4561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89B3A-27FE-46A5-93A2-569807B47623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CE58-DD8F-41A7-82C0-941C977FA5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444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A4E6-C319-40D8-A013-ADC9CE5F6C7E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71D5-AFD1-4600-87B8-EC0E16363B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0577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A9EC3-8F2A-441F-92ED-8343FE643AA2}" type="datetimeFigureOut">
              <a:rPr lang="ru-RU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6B163-F42F-4558-B02B-D3FE901361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1225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err="1" smtClean="0"/>
              <a:t>Четвертый</a:t>
            </a:r>
            <a:r>
              <a:rPr lang="ru-RU" dirty="0" smtClean="0"/>
              <a:t>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447C2EE-1A9C-45A3-BC42-EFAC50FE78F0}" type="datetimeFigureOut">
              <a:rPr lang="ru-RU" smtClean="0"/>
              <a:pPr>
                <a:defRPr/>
              </a:pPr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CBC122BA-4C5C-4491-A08D-C4920A45C1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-17315" y="116632"/>
            <a:ext cx="9144000" cy="718858"/>
          </a:xfrm>
          <a:prstGeom prst="rect">
            <a:avLst/>
          </a:prstGeom>
          <a:extLst/>
        </p:spPr>
        <p:txBody>
          <a:bodyPr wrap="square" lIns="102301" tIns="51153" rIns="102301" bIns="51153">
            <a:spAutoFit/>
          </a:bodyPr>
          <a:lstStyle>
            <a:defPPr>
              <a:defRPr lang="ru-RU"/>
            </a:defPPr>
            <a:lvl1pPr algn="ctr">
              <a:defRPr sz="1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«Формирование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современной городской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среды»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2019 год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873843" y="6669360"/>
            <a:ext cx="252842" cy="188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14282" y="1785926"/>
          <a:ext cx="8572561" cy="4654533"/>
        </p:xfrm>
        <a:graphic>
          <a:graphicData uri="http://schemas.openxmlformats.org/drawingml/2006/table">
            <a:tbl>
              <a:tblPr/>
              <a:tblGrid>
                <a:gridCol w="996809"/>
                <a:gridCol w="1287352"/>
                <a:gridCol w="598086"/>
                <a:gridCol w="598086"/>
                <a:gridCol w="620359"/>
                <a:gridCol w="683993"/>
                <a:gridCol w="531632"/>
                <a:gridCol w="598086"/>
                <a:gridCol w="598086"/>
                <a:gridCol w="863901"/>
                <a:gridCol w="1196171"/>
              </a:tblGrid>
              <a:tr h="4278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Наименование национального/ регионального проекта 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Название целевого показателя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факт 2018г.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факт 9 мес.2019г.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факт </a:t>
                      </a:r>
                      <a:r>
                        <a:rPr lang="ru-RU" sz="105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 </a:t>
                      </a:r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мес.2019г.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факт </a:t>
                      </a:r>
                      <a:r>
                        <a:rPr lang="ru-RU" sz="1050" b="1" i="0" u="none" strike="noStrike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11 мес.2019г</a:t>
                      </a:r>
                      <a:endParaRPr lang="ru-RU" sz="1050" b="1" i="0" u="none" strike="noStrike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ожид. 2019г.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план 2019г.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Откло-нение (план/ожид.)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Примечание (предложения по устранению рисков </a:t>
                      </a:r>
                      <a:r>
                        <a:rPr lang="ru-RU" sz="1050" b="1" i="0" u="none" strike="noStrike" kern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недостижения</a:t>
                      </a:r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Ответственные исполнители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7894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Формирование комфортной городской среды </a:t>
                      </a:r>
                    </a:p>
                    <a:p>
                      <a:pPr algn="ctr" fontAlgn="ctr"/>
                      <a:endParaRPr lang="ru-RU" sz="105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1.Реализованы мероприятия по благоустройству общественных территорий, предусмотренные муниципальной программой "Формирование современной городской среды ГО г.Стерлитамак РБ"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в стадии реализации 2 ед.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в стадии реализации 2 ед.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b="1" i="0" u="none" strike="noStrike" kern="1200" dirty="0" smtClean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ru-RU" sz="105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в стадии реализации 2 ед.</a:t>
                      </a:r>
                      <a:endParaRPr lang="ru-RU" sz="105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 ед.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 ед.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Ермолаев А.П.- заместитель главы администрации                                          </a:t>
                      </a:r>
                      <a:r>
                        <a:rPr lang="ru-RU" sz="1050" b="0" i="0" u="none" strike="noStrike" kern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Шахтарин</a:t>
                      </a:r>
                      <a:r>
                        <a:rPr lang="ru-RU" sz="105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К.В. начальник МУ «Управление жилищно-коммунального хозяйства администрации               </a:t>
                      </a:r>
                    </a:p>
                    <a:p>
                      <a:pPr algn="ctr" fontAlgn="ctr"/>
                      <a:endParaRPr lang="ru-RU" sz="105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7894">
                <a:tc v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2.Увеличение доли граждан, принявших участие в решении вопросов развития городской среды от общего количества граждан в возрасте от 14 лет, проживающих на территории ГО </a:t>
                      </a:r>
                      <a:r>
                        <a:rPr lang="ru-RU" sz="1050" b="0" i="0" u="none" strike="noStrike" kern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г.Стерлиамак</a:t>
                      </a:r>
                      <a:r>
                        <a:rPr lang="ru-RU" sz="105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РБ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5,0%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6,0%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6,0%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6,0%</a:t>
                      </a:r>
                    </a:p>
                    <a:p>
                      <a:pPr algn="ctr" fontAlgn="ctr"/>
                      <a:endParaRPr lang="ru-RU" sz="1050" b="1" i="0" u="none" strike="noStrike" kern="1200" dirty="0" smtClean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ru-RU" sz="1050" b="1" i="0" u="none" strike="noStrike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14.11.2019</a:t>
                      </a:r>
                      <a:endParaRPr lang="ru-RU" sz="1050" b="1" i="0" u="none" strike="noStrike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6,0%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6,0%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-</a:t>
                      </a:r>
                    </a:p>
                  </a:txBody>
                  <a:tcPr marL="4648" marR="4648" marT="46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285720" y="1071546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2"/>
                </a:solidFill>
                <a:latin typeface="Times New Roman"/>
                <a:cs typeface="+mn-cs"/>
              </a:rPr>
              <a:t>В рамках МП "Формирование современной городской среды", запланировано проведение работ по благоустройству 2х общественных территорий: </a:t>
            </a:r>
          </a:p>
        </p:txBody>
      </p:sp>
    </p:spTree>
    <p:extLst>
      <p:ext uri="{BB962C8B-B14F-4D97-AF65-F5344CB8AC3E}">
        <p14:creationId xmlns="" xmlns:p14="http://schemas.microsoft.com/office/powerpoint/2010/main" val="3469111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Федеральный проект «Формирование современной городской среды» </a:t>
            </a:r>
            <a:b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на 2019 год</a:t>
            </a:r>
            <a:r>
              <a:rPr lang="ru-RU" sz="2000" b="1" dirty="0" smtClean="0">
                <a:solidFill>
                  <a:schemeClr val="tx2"/>
                </a:solidFill>
                <a:latin typeface="Verdana" pitchFamily="34" charset="0"/>
                <a:ea typeface="+mn-ea"/>
                <a:cs typeface="Arial" charset="0"/>
              </a:rPr>
              <a:t/>
            </a:r>
            <a:br>
              <a:rPr lang="ru-RU" sz="2000" b="1" dirty="0" smtClean="0">
                <a:solidFill>
                  <a:schemeClr val="tx2"/>
                </a:solidFill>
                <a:latin typeface="Verdana" pitchFamily="34" charset="0"/>
                <a:ea typeface="+mn-ea"/>
                <a:cs typeface="Arial" charset="0"/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11660" y="896709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Благоустройство парка перед ДК «</a:t>
            </a:r>
            <a:r>
              <a:rPr lang="ru-RU" sz="2400" b="1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Содовик</a:t>
            </a:r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848843" y="6568644"/>
            <a:ext cx="261611" cy="276999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:\ГОРОДСКАЯ СРЕДА НА 2018-2022\ГОРОДСКАЯ СРЕДА 2019\Фото\Было столо\до начала работ\Парк ДК Сода\Стало\AiIg01HnQk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357298"/>
            <a:ext cx="4429156" cy="2538402"/>
          </a:xfrm>
          <a:prstGeom prst="rect">
            <a:avLst/>
          </a:prstGeom>
          <a:noFill/>
        </p:spPr>
      </p:pic>
      <p:pic>
        <p:nvPicPr>
          <p:cNvPr id="2053" name="Picture 5" descr="D:\ГОРОДСКАЯ СРЕДА НА 2018-2022\ГОРОДСКАЯ СРЕДА 2019\Фото\Было столо\до начала работ\Парк ДК Сода\Стало\Pxs2S1cBK7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00504"/>
            <a:ext cx="4429156" cy="2767008"/>
          </a:xfrm>
          <a:prstGeom prst="rect">
            <a:avLst/>
          </a:prstGeom>
          <a:noFill/>
        </p:spPr>
      </p:pic>
      <p:pic>
        <p:nvPicPr>
          <p:cNvPr id="2054" name="Picture 6" descr="D:\ГОРОДСКАЯ СРЕДА НА 2018-2022\ГОРОДСКАЯ СРЕДА 2019\Фото\Было столо\до начала работ\Парк ДК Сода\Стало\hR9qFVSyZ2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000504"/>
            <a:ext cx="4357718" cy="2714644"/>
          </a:xfrm>
          <a:prstGeom prst="rect">
            <a:avLst/>
          </a:prstGeom>
          <a:noFill/>
        </p:spPr>
      </p:pic>
      <p:pic>
        <p:nvPicPr>
          <p:cNvPr id="2055" name="Picture 7" descr="D:\ГОРОДСКАЯ СРЕДА НА 2018-2022\ГОРОДСКАЯ СРЕДА 2019\Фото\Было столо\до начала работ\Парк ДК Сода\Стало\Qbma_v2gKq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357298"/>
            <a:ext cx="4238594" cy="25622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9264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796950"/>
          </a:xfrm>
        </p:spPr>
        <p:txBody>
          <a:bodyPr/>
          <a:lstStyle/>
          <a:p>
            <a:r>
              <a:rPr lang="ru-RU" sz="2000" b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Федеральный проект «Формирование современной городской среды» </a:t>
            </a:r>
            <a:br>
              <a:rPr lang="ru-RU" sz="2000" b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</a:br>
            <a:r>
              <a:rPr lang="ru-RU" sz="2000" b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на 2019 </a:t>
            </a:r>
            <a:r>
              <a:rPr lang="ru-RU" sz="20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год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809099" y="6570850"/>
            <a:ext cx="261610" cy="276999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896709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Благоустройство пешеходной зоны вдоль р. </a:t>
            </a:r>
            <a:r>
              <a:rPr lang="ru-RU" b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Стерля</a:t>
            </a:r>
            <a:r>
              <a:rPr lang="ru-RU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 ул. Худайбердина до ул. Садовой</a:t>
            </a:r>
            <a:endParaRPr lang="ru-RU" b="1" dirty="0"/>
          </a:p>
        </p:txBody>
      </p:sp>
      <p:pic>
        <p:nvPicPr>
          <p:cNvPr id="3" name="Picture 2" descr="D:\ГОРОДСКАЯ СРЕДА НА 2018-2022\ГОРОДСКАЯ СРЕДА 2019\Фото\Было столо\до начала работ\Набережная р. Стерля\Стало\27SJjhhA3k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71942"/>
            <a:ext cx="4500594" cy="2500330"/>
          </a:xfrm>
          <a:prstGeom prst="rect">
            <a:avLst/>
          </a:prstGeom>
          <a:noFill/>
        </p:spPr>
      </p:pic>
      <p:pic>
        <p:nvPicPr>
          <p:cNvPr id="1027" name="Picture 3" descr="D:\ГОРОДСКАЯ СРЕДА НА 2018-2022\ГОРОДСКАЯ СРЕДА 2019\Фото\Было столо\до начала работ\Набережная р. Стерля\Стало\UAzyIFpvl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071942"/>
            <a:ext cx="4143405" cy="2500330"/>
          </a:xfrm>
          <a:prstGeom prst="rect">
            <a:avLst/>
          </a:prstGeom>
          <a:noFill/>
        </p:spPr>
      </p:pic>
      <p:pic>
        <p:nvPicPr>
          <p:cNvPr id="4" name="Picture 4" descr="D:\ГОРОДСКАЯ СРЕДА НА 2018-2022\ГОРОДСКАЯ СРЕДА 2019\Фото\Было столо\до начала работ\Набережная р. Стерля\Стало\bC2xGiexe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1500174"/>
            <a:ext cx="4500594" cy="2500329"/>
          </a:xfrm>
          <a:prstGeom prst="rect">
            <a:avLst/>
          </a:prstGeom>
          <a:noFill/>
        </p:spPr>
      </p:pic>
      <p:pic>
        <p:nvPicPr>
          <p:cNvPr id="1029" name="Picture 5" descr="D:\ГОРОДСКАЯ СРЕДА НА 2018-2022\ГОРОДСКАЯ СРЕДА 2019\Фото\Было столо\до начала работ\Набережная р. Стерля\Стало\a7S9tsdZPk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3" y="1500174"/>
            <a:ext cx="4143405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5591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-17315" y="116632"/>
            <a:ext cx="9144000" cy="718858"/>
          </a:xfrm>
          <a:prstGeom prst="rect">
            <a:avLst/>
          </a:prstGeom>
          <a:extLst/>
        </p:spPr>
        <p:txBody>
          <a:bodyPr wrap="square" lIns="102301" tIns="51153" rIns="102301" bIns="51153">
            <a:spAutoFit/>
          </a:bodyPr>
          <a:lstStyle>
            <a:defPPr>
              <a:defRPr lang="ru-RU"/>
            </a:defPPr>
            <a:lvl1pPr algn="ctr">
              <a:defRPr sz="1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проект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«Формирование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современной городской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среды» 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2019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год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873843" y="6669360"/>
            <a:ext cx="252842" cy="188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643050"/>
          <a:ext cx="8572560" cy="3571900"/>
        </p:xfrm>
        <a:graphic>
          <a:graphicData uri="http://schemas.openxmlformats.org/drawingml/2006/table">
            <a:tbl>
              <a:tblPr/>
              <a:tblGrid>
                <a:gridCol w="3071834"/>
                <a:gridCol w="2643206"/>
                <a:gridCol w="2857520"/>
              </a:tblGrid>
              <a:tr h="57637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проведения работ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Кол-во общественных территорий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Финансирование, руб.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8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2019г.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(план)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129 403 680</a:t>
                      </a:r>
                      <a:endParaRPr lang="ru-RU" sz="18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 10 месяцев 2019г.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30 306 419,15</a:t>
                      </a:r>
                      <a:endParaRPr lang="ru-RU" sz="1800" b="1" dirty="0">
                        <a:solidFill>
                          <a:schemeClr val="bg1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 11 месяцев 2019г.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79 295 210,11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16216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по комплексному благоустройству дворовых территорий на 2019 год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(«Башкирские дворики»)</a:t>
            </a:r>
            <a:endParaRPr lang="ru-RU" dirty="0">
              <a:solidFill>
                <a:schemeClr val="tx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27270" y="6519331"/>
            <a:ext cx="274435" cy="307777"/>
          </a:xfrm>
          <a:prstGeom prst="rect">
            <a:avLst/>
          </a:prstGeom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28596" y="4143380"/>
          <a:ext cx="8358188" cy="2365940"/>
        </p:xfrm>
        <a:graphic>
          <a:graphicData uri="http://schemas.openxmlformats.org/drawingml/2006/table">
            <a:tbl>
              <a:tblPr/>
              <a:tblGrid>
                <a:gridCol w="1054298"/>
                <a:gridCol w="2088974"/>
                <a:gridCol w="2286016"/>
                <a:gridCol w="2928900"/>
              </a:tblGrid>
              <a:tr h="9409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проведения работ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МКД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Благоустраиваемая площадь МКД, м2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Финансирование, руб.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7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2019г.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(план)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26 975,00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126 821 150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7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 9 мес. 2019г.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11 878,27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22 902 279,45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1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 10 мес. 2019г.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25 451,00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63 465 798,57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1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 11 мес. 2019г.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25 451,00</a:t>
                      </a: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105 116 123,28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215" marR="632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Picture 58" descr="C:\Users\Admin\Desktop\Буркин\Облако Mail.Ru\DJI_02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4"/>
            <a:ext cx="450059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Admin\Desktop\Буркин\Облако Mail.Ru\DJI_02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7" y="1142984"/>
            <a:ext cx="4286279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29903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202034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ru-RU" sz="1600" b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О ХОДЕ РЕАЛИЗАЦИИ РЕСПУБЛИКАНСКИХ  ПРОЕКТОВ НА ТЕРРИТОРИИ ГОРОДСКОГО ОКРУГ </a:t>
            </a:r>
            <a:r>
              <a:rPr lang="ru-RU" sz="16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 ГОРОД </a:t>
            </a:r>
            <a:r>
              <a:rPr lang="ru-RU" sz="1600" b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СТЕРЛИТАМАК </a:t>
            </a:r>
            <a:r>
              <a:rPr lang="ru-RU" sz="16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 РЕСПУБЛИКИ </a:t>
            </a:r>
            <a:r>
              <a:rPr lang="ru-RU" sz="1600" b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charset="0"/>
              </a:rPr>
              <a:t>БАШКОРТОСТАН</a:t>
            </a:r>
            <a:r>
              <a:rPr lang="ru-RU" sz="1600" b="1" dirty="0">
                <a:solidFill>
                  <a:srgbClr val="1F497D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1600" b="1" dirty="0">
                <a:solidFill>
                  <a:srgbClr val="1F497D"/>
                </a:solidFill>
                <a:latin typeface="Arial" charset="0"/>
                <a:ea typeface="+mn-ea"/>
                <a:cs typeface="Arial" charset="0"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СПАСИБО ЗА ВНИМАНИЕ !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581202"/>
      </p:ext>
    </p:extLst>
  </p:cSld>
  <p:clrMapOvr>
    <a:masterClrMapping/>
  </p:clrMapOvr>
</p:sld>
</file>

<file path=ppt/theme/theme1.xml><?xml version="1.0" encoding="utf-8"?>
<a:theme xmlns:a="http://schemas.openxmlformats.org/drawingml/2006/main" name="Zased_W_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Zased_W_1</Template>
  <TotalTime>11923</TotalTime>
  <Words>356</Words>
  <Application>Microsoft Office PowerPoint</Application>
  <PresentationFormat>Экран (4:3)</PresentationFormat>
  <Paragraphs>90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Zased_W_1</vt:lpstr>
      <vt:lpstr>Слайд 1</vt:lpstr>
      <vt:lpstr>  Федеральный проект «Формирование современной городской среды»  на 2019 год </vt:lpstr>
      <vt:lpstr>Федеральный проект «Формирование современной городской среды»  на 2019 год</vt:lpstr>
      <vt:lpstr>Слайд 4</vt:lpstr>
      <vt:lpstr>Слайд 5</vt:lpstr>
      <vt:lpstr>О ХОДЕ РЕАЛИЗАЦИИ РЕСПУБЛИКАНСКИХ  ПРОЕКТОВ НА ТЕРРИТОРИИ ГОРОДСКОГО ОКРУГ  ГОРОД СТЕРЛИТАМАК  РЕСПУБЛИКИ БАШКОРТОСТАН </vt:lpstr>
    </vt:vector>
  </TitlesOfParts>
  <Company>Управление делами Президента РБ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Пестрецов Андрей Анатольевич</dc:creator>
  <cp:lastModifiedBy>Admin</cp:lastModifiedBy>
  <cp:revision>609</cp:revision>
  <cp:lastPrinted>2019-03-11T14:10:48Z</cp:lastPrinted>
  <dcterms:created xsi:type="dcterms:W3CDTF">2017-09-11T06:55:43Z</dcterms:created>
  <dcterms:modified xsi:type="dcterms:W3CDTF">2019-12-04T03:53:41Z</dcterms:modified>
</cp:coreProperties>
</file>